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5634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24425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8757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01631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98524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9464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15103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97059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9488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2177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17447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9985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879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98744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973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19132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8969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6286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3649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62621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5620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052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333B9-D1DB-4642-92E9-DAC69B9ED68D}" type="datetimeFigureOut">
              <a:rPr lang="es-CO" smtClean="0"/>
              <a:t>30/06/2018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CCE0-07B7-4167-92AF-E64B11929CD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7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A3DEF5-9B82-43BC-A5F8-411CD0C09AA2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30/06/2018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2465C3-BBA2-446F-98B5-518993662E14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227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4676503" cy="4784181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s-CO" sz="3200" b="1" i="1" dirty="0" smtClean="0"/>
              <a:t>SERÁ EL DÍA MÁS TERRIBLE Y ESPANTOSO PARA LOS QUE NO SE PREPARARON. LOS QUE DESOYERON LA VOZ DE DIOS</a:t>
            </a:r>
            <a:endParaRPr lang="es-CO" sz="3200" b="1" i="1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5741894" y="1825625"/>
            <a:ext cx="5611905" cy="4784181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Velad, pues, porque no sabéis el día ni la hora en que el Hijo del hombre ha de venir”. </a:t>
            </a:r>
            <a:r>
              <a:rPr lang="es-CO" dirty="0" smtClean="0">
                <a:solidFill>
                  <a:srgbClr val="FF0000"/>
                </a:solidFill>
              </a:rPr>
              <a:t>(Mat.25:13). </a:t>
            </a:r>
          </a:p>
          <a:p>
            <a:pPr marL="0" indent="0">
              <a:buNone/>
            </a:pPr>
            <a:r>
              <a:rPr lang="es-CO" dirty="0" smtClean="0"/>
              <a:t>Dios nos ama tanto que su actitud hacia nosotros es que “</a:t>
            </a:r>
            <a:r>
              <a:rPr lang="es-CO" u="sng" dirty="0" smtClean="0"/>
              <a:t>velemos</a:t>
            </a:r>
            <a:r>
              <a:rPr lang="es-CO" dirty="0" smtClean="0"/>
              <a:t>”. Y La </a:t>
            </a:r>
            <a:r>
              <a:rPr lang="es-CO" dirty="0"/>
              <a:t>nota tónica de este </a:t>
            </a:r>
            <a:r>
              <a:rPr lang="es-CO" dirty="0" smtClean="0"/>
              <a:t>versículo </a:t>
            </a:r>
            <a:r>
              <a:rPr lang="es-CO" dirty="0"/>
              <a:t>está dada por esta advertencia: “</a:t>
            </a:r>
            <a:r>
              <a:rPr lang="es-CO" u="sng" dirty="0"/>
              <a:t>Velad</a:t>
            </a:r>
            <a:r>
              <a:rPr lang="es-CO" dirty="0"/>
              <a:t>”.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El asunto de “Velad”, es tan importante para Dios, que Jesús, para </a:t>
            </a:r>
            <a:r>
              <a:rPr lang="es-CO" dirty="0"/>
              <a:t>ilustrar la importancia de estar atento, </a:t>
            </a:r>
            <a:r>
              <a:rPr lang="es-CO" dirty="0" smtClean="0"/>
              <a:t>pronunció </a:t>
            </a:r>
            <a:r>
              <a:rPr lang="es-CO" dirty="0"/>
              <a:t>seis parábolas: </a:t>
            </a:r>
            <a:endParaRPr lang="es-CO" dirty="0" smtClean="0"/>
          </a:p>
          <a:p>
            <a:pPr marL="0" indent="0">
              <a:buNone/>
            </a:pPr>
            <a:r>
              <a:rPr lang="es-CO" sz="3200" b="1" dirty="0" smtClean="0"/>
              <a:t>1). </a:t>
            </a:r>
            <a:r>
              <a:rPr lang="es-CO" b="1" u="sng" dirty="0"/>
              <a:t>L</a:t>
            </a:r>
            <a:r>
              <a:rPr lang="es-CO" b="1" u="sng" dirty="0" smtClean="0"/>
              <a:t>a </a:t>
            </a:r>
            <a:r>
              <a:rPr lang="es-CO" b="1" u="sng" dirty="0"/>
              <a:t>del </a:t>
            </a:r>
            <a:r>
              <a:rPr lang="es-CO" b="1" u="sng" dirty="0" smtClean="0"/>
              <a:t>portero</a:t>
            </a:r>
            <a:r>
              <a:rPr lang="es-CO" b="1" dirty="0" smtClean="0"/>
              <a:t>: </a:t>
            </a:r>
            <a:r>
              <a:rPr lang="es-CO" dirty="0" smtClean="0">
                <a:solidFill>
                  <a:srgbClr val="FF0000"/>
                </a:solidFill>
              </a:rPr>
              <a:t>(Mar. 13:34-37</a:t>
            </a:r>
            <a:r>
              <a:rPr lang="es-CO" dirty="0">
                <a:solidFill>
                  <a:srgbClr val="FF0000"/>
                </a:solidFill>
              </a:rPr>
              <a:t>) </a:t>
            </a:r>
            <a:r>
              <a:rPr lang="es-CO" dirty="0"/>
              <a:t>que aquí aparece condensada en </a:t>
            </a:r>
            <a:r>
              <a:rPr lang="es-CO" dirty="0" smtClean="0"/>
              <a:t>un solo versículo. </a:t>
            </a:r>
          </a:p>
        </p:txBody>
      </p:sp>
    </p:spTree>
    <p:extLst>
      <p:ext uri="{BB962C8B-B14F-4D97-AF65-F5344CB8AC3E}">
        <p14:creationId xmlns:p14="http://schemas.microsoft.com/office/powerpoint/2010/main" val="1668256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409405" y="378823"/>
            <a:ext cx="4859383" cy="36314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Como el hombre que yéndose lejos, dejó su casa, y dio a sus siervos su hacienda, y a cada uno su cargo, </a:t>
            </a:r>
            <a:r>
              <a:rPr lang="es-CO" u="sng" dirty="0"/>
              <a:t>y al portero mandó que velase. </a:t>
            </a:r>
            <a:r>
              <a:rPr lang="es-CO" dirty="0" smtClean="0"/>
              <a:t> </a:t>
            </a:r>
            <a:r>
              <a:rPr lang="es-CO" dirty="0"/>
              <a:t>Velad pues, porque no sabéis cuándo el Señor de la casa vendrá; [si] a la tarde, o a la medianoche, o al canto del gallo, o a la mañana;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55" y="666204"/>
            <a:ext cx="2979556" cy="291301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6981" y="666204"/>
            <a:ext cx="3317967" cy="320039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717764" y="4412122"/>
            <a:ext cx="8242663" cy="13849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para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que cuando viniere de repente, no os halle durmiendo. 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las cosas que a vosotros digo, a todos 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las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digo: Velad.</a:t>
            </a:r>
          </a:p>
        </p:txBody>
      </p:sp>
    </p:spTree>
    <p:extLst>
      <p:ext uri="{BB962C8B-B14F-4D97-AF65-F5344CB8AC3E}">
        <p14:creationId xmlns:p14="http://schemas.microsoft.com/office/powerpoint/2010/main" val="352328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788228" y="365760"/>
            <a:ext cx="4480560" cy="36706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000" b="1" dirty="0" smtClean="0"/>
              <a:t>2).</a:t>
            </a:r>
            <a:r>
              <a:rPr lang="es-CO" b="1" u="sng" dirty="0" smtClean="0"/>
              <a:t>La </a:t>
            </a:r>
            <a:r>
              <a:rPr lang="es-CO" b="1" u="sng" dirty="0"/>
              <a:t>del padre de </a:t>
            </a:r>
            <a:r>
              <a:rPr lang="es-CO" b="1" u="sng" dirty="0" smtClean="0"/>
              <a:t>familia:</a:t>
            </a:r>
            <a:r>
              <a:rPr lang="es-CO" b="1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Mat.24:43-44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sabed esto, que si el padre de la familia supiese a cuál hora el ladrón había de venir, velaría, y no dejaría minar su casa. </a:t>
            </a:r>
            <a:r>
              <a:rPr lang="es-CO" dirty="0" smtClean="0"/>
              <a:t>44 </a:t>
            </a:r>
            <a:r>
              <a:rPr lang="es-CO" dirty="0"/>
              <a:t>Por tanto, también vosotros estad apercibidos; porque el Hijo del hombre ha de venir a la hora que no pensáis.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1668" y="470262"/>
            <a:ext cx="3243535" cy="330490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90" y="529045"/>
            <a:ext cx="3211559" cy="324612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8229" y="3775166"/>
            <a:ext cx="4480559" cy="2658699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93790" y="6377869"/>
            <a:ext cx="11086112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esperes que llegue ese </a:t>
            </a: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momento para consagrarte a Dios, hazlo ahora.</a:t>
            </a:r>
            <a:endParaRPr kumimoji="0" lang="es-CO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93790" y="4091822"/>
            <a:ext cx="312011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Para aquellos descuidados los tomará de sorpresa</a:t>
            </a:r>
          </a:p>
        </p:txBody>
      </p:sp>
      <p:sp>
        <p:nvSpPr>
          <p:cNvPr id="9" name="Rectángulo 8"/>
          <p:cNvSpPr/>
          <p:nvPr/>
        </p:nvSpPr>
        <p:spPr>
          <a:xfrm>
            <a:off x="8510686" y="3823324"/>
            <a:ext cx="32435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Pero </a:t>
            </a:r>
            <a:r>
              <a:rPr kumimoji="0" lang="es-CO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para los </a:t>
            </a:r>
            <a:r>
              <a:rPr kumimoji="0" lang="es-CO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que </a:t>
            </a:r>
            <a:r>
              <a:rPr kumimoji="0" lang="es-CO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permanecen </a:t>
            </a:r>
            <a:r>
              <a:rPr kumimoji="0" lang="es-CO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 Cristo, será motivo de </a:t>
            </a:r>
            <a:r>
              <a:rPr kumimoji="0" lang="es-CO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gran gozo</a:t>
            </a:r>
            <a:r>
              <a:rPr kumimoji="0" lang="es-CO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47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474720" y="470262"/>
            <a:ext cx="4963885" cy="382741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500" b="1" dirty="0" smtClean="0"/>
              <a:t>3). </a:t>
            </a:r>
            <a:r>
              <a:rPr lang="es-CO" b="1" u="sng" dirty="0"/>
              <a:t>L</a:t>
            </a:r>
            <a:r>
              <a:rPr lang="es-CO" b="1" u="sng" dirty="0" smtClean="0"/>
              <a:t>a </a:t>
            </a:r>
            <a:r>
              <a:rPr lang="es-CO" b="1" u="sng" dirty="0"/>
              <a:t>de los siervos fieles y los siervos malos </a:t>
            </a:r>
            <a:endParaRPr lang="es-CO" b="1" u="sng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(Mat.24:45-51), </a:t>
            </a:r>
          </a:p>
          <a:p>
            <a:pPr marL="0" indent="0" algn="ctr">
              <a:buNone/>
            </a:pPr>
            <a:r>
              <a:rPr lang="es-CO" dirty="0"/>
              <a:t>¿Quién pues es el siervo fiel y prudente, al cual puso su señor sobre su familia para que les dé alimento a tiempo? </a:t>
            </a:r>
            <a:r>
              <a:rPr lang="es-CO" dirty="0" smtClean="0"/>
              <a:t>46 </a:t>
            </a:r>
            <a:r>
              <a:rPr lang="es-CO" dirty="0"/>
              <a:t>Bienaventurado aquel siervo, al cual, cuando su señor viniere, le hallare haciendo así. </a:t>
            </a:r>
            <a:r>
              <a:rPr lang="es-CO" dirty="0" smtClean="0"/>
              <a:t>47 </a:t>
            </a:r>
            <a:r>
              <a:rPr lang="es-CO" dirty="0"/>
              <a:t>De cierto os digo, [que] sobre todos sus bienes le pondrá.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96389" y="4602705"/>
            <a:ext cx="10933611" cy="19389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 Y si aquel siervo malo dijere en su corazón: Mi señor se tarda en venir; 49 y comenzare a herir a sus consiervos, y aun a comer y a beber con los borrachos, 50 vendrá el señor de aquel siervo en [el] día que no espera, y a [la] hora que no sabe, 51 y le cortará por medio, y pondrá su parte con los hipócritas; allí será el lloro y el crujir de dientes.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34" y="188595"/>
            <a:ext cx="3249386" cy="37302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9863" y="470261"/>
            <a:ext cx="3135086" cy="34485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12831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2723344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435531" y="326571"/>
            <a:ext cx="4859384" cy="36967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200" b="1" dirty="0" smtClean="0"/>
              <a:t>4). </a:t>
            </a:r>
            <a:r>
              <a:rPr lang="es-CO" b="1" u="sng" dirty="0"/>
              <a:t>L</a:t>
            </a:r>
            <a:r>
              <a:rPr lang="es-CO" b="1" u="sng" dirty="0" smtClean="0"/>
              <a:t>a </a:t>
            </a:r>
            <a:r>
              <a:rPr lang="es-CO" b="1" u="sng" dirty="0"/>
              <a:t>de las diez </a:t>
            </a:r>
            <a:r>
              <a:rPr lang="es-CO" b="1" u="sng" dirty="0" smtClean="0"/>
              <a:t>vírgenes:</a:t>
            </a:r>
            <a:r>
              <a:rPr lang="es-CO" b="1" dirty="0" smtClean="0"/>
              <a:t>  </a:t>
            </a:r>
            <a:r>
              <a:rPr lang="es-CO" dirty="0" smtClean="0">
                <a:solidFill>
                  <a:srgbClr val="FF0000"/>
                </a:solidFill>
              </a:rPr>
              <a:t>(Mat.25:1-13). </a:t>
            </a:r>
          </a:p>
          <a:p>
            <a:pPr marL="0" indent="0" algn="ctr">
              <a:buNone/>
            </a:pPr>
            <a:r>
              <a:rPr lang="es-CO" dirty="0" smtClean="0"/>
              <a:t>“Entonces </a:t>
            </a:r>
            <a:r>
              <a:rPr lang="es-CO" dirty="0"/>
              <a:t>el Reino de los cielos será semejante a diez vírgenes, que tomando sus lámparas, salieron a recibir al esposo. </a:t>
            </a:r>
            <a:r>
              <a:rPr lang="es-CO" dirty="0" smtClean="0"/>
              <a:t>2 </a:t>
            </a:r>
            <a:r>
              <a:rPr lang="es-CO" dirty="0"/>
              <a:t>Y cinco de ellas eran prudentes, y cinco fatuas. </a:t>
            </a:r>
            <a:r>
              <a:rPr lang="es-CO" dirty="0" smtClean="0"/>
              <a:t>3 </a:t>
            </a:r>
            <a:r>
              <a:rPr lang="es-CO" dirty="0"/>
              <a:t>Las que eran fatuas, tomando sus lámparas, no tomaron consigo </a:t>
            </a:r>
            <a:r>
              <a:rPr lang="es-CO" dirty="0" smtClean="0"/>
              <a:t>aceite. </a:t>
            </a: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4" y="1403916"/>
            <a:ext cx="3148148" cy="261944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9566" y="1403916"/>
            <a:ext cx="3118693" cy="261944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435530" y="4023359"/>
            <a:ext cx="5064035" cy="22467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mas las prudentes tomaron aceite en sus vasos, juntamente con sus lámparas. 5 Y tardándose el esposo, cabecearon todas, y se durmieron.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87384" y="4302425"/>
            <a:ext cx="28868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Aparentemente todas eran iguales</a:t>
            </a:r>
          </a:p>
        </p:txBody>
      </p:sp>
      <p:sp>
        <p:nvSpPr>
          <p:cNvPr id="8" name="Rectángulo 7"/>
          <p:cNvSpPr/>
          <p:nvPr/>
        </p:nvSpPr>
        <p:spPr>
          <a:xfrm>
            <a:off x="8647610" y="4302425"/>
            <a:ext cx="30646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 tardándose </a:t>
            </a:r>
            <a:r>
              <a:rPr kumimoji="0" lang="es-CO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esposo, </a:t>
            </a:r>
            <a:endParaRPr kumimoji="0" lang="es-CO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Prudentes </a:t>
            </a:r>
            <a:r>
              <a:rPr kumimoji="0" lang="es-CO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 fatuas se durmieron</a:t>
            </a:r>
          </a:p>
        </p:txBody>
      </p:sp>
    </p:spTree>
    <p:extLst>
      <p:ext uri="{BB962C8B-B14F-4D97-AF65-F5344CB8AC3E}">
        <p14:creationId xmlns:p14="http://schemas.microsoft.com/office/powerpoint/2010/main" val="3736377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6255" y="235130"/>
            <a:ext cx="11845636" cy="6505303"/>
          </a:xfr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6 Y a la medianoche fue hecho un clamor: He aquí, el esposo viene; salid a recibirle. 7 Entonces todas aquellas vírgenes se levantaron, y aderezaron sus lámparas. 8 Y las fatuas dijeron a las prudentes: Dadnos de vuestro aceite; porque nuestras lámparas se apagan. 9 Mas las prudentes respondieron, diciendo: Para que no nos falte a nosotras y a vosotras, id antes a los que venden, y comprad para vosotras. 10 Y mientras que ellas iban a comprar, vino el esposo; y las que estaban apercibidas, entraron con él a las bodas; y se cerró la puerta. 11 Y después vinieron también las otras vírgenes, diciendo: Señor, Señor, ábrenos. 12 Mas respondiendo él, dijo: De cierto os digo, [que] no os conozco.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i="1" dirty="0" smtClean="0"/>
              <a:t>Velad</a:t>
            </a:r>
            <a:r>
              <a:rPr lang="es-CO" b="1" i="1" dirty="0"/>
              <a:t>, pues, porque no sabéis el día ni la hora en que el Hijo del hombre ha de venir” </a:t>
            </a:r>
            <a:endParaRPr lang="es-CO" b="1" i="1" dirty="0" smtClean="0"/>
          </a:p>
          <a:p>
            <a:pPr marL="0" indent="0" algn="ctr">
              <a:buNone/>
            </a:pPr>
            <a:r>
              <a:rPr lang="es-CO" dirty="0" smtClean="0"/>
              <a:t>El aceite representa al Espíritu Santo. La </a:t>
            </a:r>
            <a:r>
              <a:rPr lang="es-CO" dirty="0"/>
              <a:t>preparación de las vírgenes insensatas no había sido cabal y sincera, </a:t>
            </a:r>
            <a:r>
              <a:rPr lang="es-CO" dirty="0" smtClean="0"/>
              <a:t>sino pasajera y superficial.  Y al estar mezcladas con las prudentes, dentro de la iglesia, aparentemente eran iguales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/>
              <a:t>Los </a:t>
            </a:r>
            <a:r>
              <a:rPr lang="es-CO" b="1" dirty="0"/>
              <a:t>cristianos sinceros son las vírgenes prudentes, y los hipócritas son las necias.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    </a:t>
            </a:r>
            <a:r>
              <a:rPr lang="es-CO" dirty="0" smtClean="0"/>
              <a:t>Pero, Había llegado el momento de prueba, y su preparación resultó ser superficial e inadecuada.  No tenían reservas para hacer frente a la emergencia inesperada. Habían comenzado bien, pero no estaban preparadas para resistir hasta el fin.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(ver </a:t>
            </a:r>
            <a:r>
              <a:rPr lang="es-CO" dirty="0">
                <a:solidFill>
                  <a:srgbClr val="FF0000"/>
                </a:solidFill>
              </a:rPr>
              <a:t>Mat.24:13).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dirty="0" smtClean="0"/>
              <a:t>POR TANTO, VELAD: ES ATENDED EL ASUNTO DE VUESTRAS ALMAS. ESTAD TODO EL TIEMPO EN EL TEMOR DEL SEÑOR. NO SOLAMENTE EL SÁBADO.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177956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b="1" i="1" dirty="0" smtClean="0"/>
              <a:t>¿Quién dio la voz de alema: </a:t>
            </a:r>
            <a:r>
              <a:rPr lang="es-CO" b="1" i="1" dirty="0"/>
              <a:t/>
            </a:r>
            <a:br>
              <a:rPr lang="es-CO" b="1" i="1" dirty="0"/>
            </a:br>
            <a:r>
              <a:rPr lang="es-CO" b="1" i="1" dirty="0" smtClean="0"/>
              <a:t>He </a:t>
            </a:r>
            <a:r>
              <a:rPr lang="es-CO" b="1" i="1" dirty="0"/>
              <a:t>aquí, el esposo viene; salid </a:t>
            </a:r>
            <a:r>
              <a:rPr lang="es-CO" b="1" i="1" dirty="0" smtClean="0"/>
              <a:t>a recibirle?</a:t>
            </a:r>
            <a:endParaRPr lang="es-CO" b="1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3691" y="4685703"/>
            <a:ext cx="11861075" cy="17236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b="1" i="1" dirty="0" smtClean="0"/>
              <a:t>Indudablemente que el que dijo: “He </a:t>
            </a:r>
            <a:r>
              <a:rPr lang="es-CO" b="1" i="1" dirty="0"/>
              <a:t>aquí, el esposo viene; salid a </a:t>
            </a:r>
            <a:r>
              <a:rPr lang="es-CO" b="1" i="1" dirty="0" smtClean="0"/>
              <a:t>recibirle”, es el mensaje de alerta que Dios dio en 1858, para la Iglesia Remanente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Ver La Historia de la Redención p 9:2. En el mensaje del “Conflicto de los Siglos, Dios rebela todo.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5471160" cy="28703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051" y="1709332"/>
            <a:ext cx="4900749" cy="28517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315995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9224" y="274320"/>
            <a:ext cx="5068388" cy="384047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5). </a:t>
            </a:r>
            <a:r>
              <a:rPr lang="es-CO" sz="3200" b="1" u="sng" dirty="0"/>
              <a:t>L</a:t>
            </a:r>
            <a:r>
              <a:rPr lang="es-CO" sz="3200" b="1" u="sng" dirty="0" smtClean="0"/>
              <a:t>a </a:t>
            </a:r>
            <a:r>
              <a:rPr lang="es-CO" sz="3200" b="1" u="sng" dirty="0"/>
              <a:t>de los </a:t>
            </a:r>
            <a:r>
              <a:rPr lang="es-CO" sz="3200" b="1" u="sng" dirty="0" smtClean="0"/>
              <a:t>talentos: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Mat.25:14-30).</a:t>
            </a:r>
          </a:p>
          <a:p>
            <a:pPr marL="0" indent="0" algn="ctr">
              <a:buNone/>
            </a:pPr>
            <a:r>
              <a:rPr lang="es-CO" dirty="0"/>
              <a:t>Porque </a:t>
            </a:r>
            <a:r>
              <a:rPr lang="es-CO" dirty="0" smtClean="0"/>
              <a:t>es </a:t>
            </a:r>
            <a:r>
              <a:rPr lang="es-CO" dirty="0"/>
              <a:t>como un hombre que yéndose lejos, llamó a sus siervos y les entregó sus bienes. </a:t>
            </a:r>
            <a:r>
              <a:rPr lang="es-CO" dirty="0" smtClean="0"/>
              <a:t>15 </a:t>
            </a:r>
            <a:r>
              <a:rPr lang="es-CO" dirty="0"/>
              <a:t>Y a éste dio cinco talentos, y al otro dos, y al otro uno; a cada uno conforme a su facultad; y luego se fue lejos.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062446" y="4336256"/>
            <a:ext cx="9975668" cy="18158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 Y partido él, el que había recibido cinco talentos granjeó con ellos, e hizo otros cinco talentos. 17 Asimismo el que 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había recibido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dos, ganó también él otros dos. 18 Mas el que había recibido uno, fue y cavó en la tierra, y escondió el dinero de su señor.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9" y="1528354"/>
            <a:ext cx="3252651" cy="215537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611" y="1528354"/>
            <a:ext cx="3344091" cy="215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29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2069" y="248194"/>
            <a:ext cx="11743508" cy="650530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después de mucho tiempo, vino el señor de aquellos siervos, e hizo cuentas con ellos</a:t>
            </a:r>
            <a:r>
              <a:rPr lang="es-CO" dirty="0" smtClean="0"/>
              <a:t>. </a:t>
            </a:r>
            <a:r>
              <a:rPr lang="es-CO" dirty="0">
                <a:solidFill>
                  <a:srgbClr val="FF0000"/>
                </a:solidFill>
              </a:rPr>
              <a:t>Y llegando el que había recibido cinco talentos, trajo otros cinco talentos, diciendo: Señor, cinco talentos me entregaste; he aquí otros cinco talentos que he ganado sobre ellos</a:t>
            </a:r>
            <a:r>
              <a:rPr lang="es-CO" dirty="0" smtClean="0"/>
              <a:t>. </a:t>
            </a:r>
            <a:r>
              <a:rPr lang="es-CO" dirty="0"/>
              <a:t>Y su señor le dijo: Bien, buen siervo y fiel; sobre poco has sido fiel, sobre mucho te pondré; entra en el gozo de tu señor.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Y </a:t>
            </a:r>
            <a:r>
              <a:rPr lang="es-CO" dirty="0">
                <a:solidFill>
                  <a:srgbClr val="FF0000"/>
                </a:solidFill>
              </a:rPr>
              <a:t>llegando también el que había recibido dos talentos, dijo: Señor, dos talentos me entregaste; he aquí otros dos talentos </a:t>
            </a:r>
            <a:r>
              <a:rPr lang="es-CO" dirty="0" smtClean="0">
                <a:solidFill>
                  <a:srgbClr val="FF0000"/>
                </a:solidFill>
              </a:rPr>
              <a:t>que </a:t>
            </a:r>
            <a:r>
              <a:rPr lang="es-CO" dirty="0">
                <a:solidFill>
                  <a:srgbClr val="FF0000"/>
                </a:solidFill>
              </a:rPr>
              <a:t>he ganado sobre ellos</a:t>
            </a:r>
            <a:r>
              <a:rPr lang="es-CO" dirty="0" smtClean="0"/>
              <a:t>. </a:t>
            </a:r>
            <a:r>
              <a:rPr lang="es-CO" dirty="0"/>
              <a:t>Su señor le dijo: Bien, buen siervo y fiel; sobre poco has sido fiel, sobre mucho te pondré; entra en el gozo de tu señor.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Y </a:t>
            </a:r>
            <a:r>
              <a:rPr lang="es-CO" dirty="0">
                <a:solidFill>
                  <a:srgbClr val="FF0000"/>
                </a:solidFill>
              </a:rPr>
              <a:t>llegando también el que había recibido un talento, dijo: Señor, te conocía que eres hombre duro, que siegas donde no sembraste, y recoges donde no esparciste; </a:t>
            </a:r>
            <a:r>
              <a:rPr lang="es-CO" dirty="0" smtClean="0">
                <a:solidFill>
                  <a:srgbClr val="FF0000"/>
                </a:solidFill>
              </a:rPr>
              <a:t>por </a:t>
            </a:r>
            <a:r>
              <a:rPr lang="es-CO" dirty="0">
                <a:solidFill>
                  <a:srgbClr val="FF0000"/>
                </a:solidFill>
              </a:rPr>
              <a:t>tanto tuve miedo, y fui, y escondí tu talento en la tierra; he aquí tienes lo que es tuyo. 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/>
              <a:t>Y respondiendo su señor, le dijo: Siervo malo y negligente, sabías que siego donde no sembré y que recojo donde no esparcí</a:t>
            </a:r>
            <a:r>
              <a:rPr lang="es-CO" dirty="0" smtClean="0"/>
              <a:t>; </a:t>
            </a:r>
            <a:r>
              <a:rPr lang="es-CO" dirty="0"/>
              <a:t>por tanto, te convenía dar mi dinero a los banqueros, y viniendo yo, hubiera recibido lo que es mío con </a:t>
            </a:r>
            <a:r>
              <a:rPr lang="es-CO" dirty="0" smtClean="0"/>
              <a:t>intereses.  </a:t>
            </a:r>
          </a:p>
          <a:p>
            <a:pPr marL="0" indent="0" algn="ctr">
              <a:buNone/>
            </a:pPr>
            <a:r>
              <a:rPr lang="es-CO" dirty="0" smtClean="0"/>
              <a:t>Quitadle </a:t>
            </a:r>
            <a:r>
              <a:rPr lang="es-CO" dirty="0"/>
              <a:t>pues el talento, y dadlo al que tiene diez talentos. </a:t>
            </a:r>
            <a:r>
              <a:rPr lang="es-CO" dirty="0" smtClean="0"/>
              <a:t>Porque </a:t>
            </a:r>
            <a:r>
              <a:rPr lang="es-CO" dirty="0"/>
              <a:t>a cualquiera que tuviere, le será dado, y tendrá más; y al que no tuviere, aun lo que tiene le será quitado</a:t>
            </a:r>
            <a:r>
              <a:rPr lang="es-CO" dirty="0" smtClean="0"/>
              <a:t>. </a:t>
            </a:r>
            <a:r>
              <a:rPr lang="es-CO" dirty="0"/>
              <a:t>Y al siervo inútil echadle en las tinieblas de afuera; allí será el lloro y el crujir de dientes.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4740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6429" y="25504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O" sz="2800" b="1" dirty="0" smtClean="0"/>
              <a:t>Esta parábola nos enseña que como siervos de Dios, tenemos que trabajar activamente, preparándonos y preparando a otros para el regreso de Cristo.</a:t>
            </a:r>
            <a:endParaRPr lang="es-CO" sz="2800" b="1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580607"/>
            <a:ext cx="5053149" cy="3696788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229" y="1580607"/>
            <a:ext cx="5279571" cy="3696787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838199" y="5277394"/>
            <a:ext cx="105156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 esta parábola tan </a:t>
            </a: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cansilla </a:t>
            </a:r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Cristo nos </a:t>
            </a: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enseña </a:t>
            </a:r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que todos tenemos talentos para usarlos en </a:t>
            </a: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beneficio </a:t>
            </a:r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los demás, y que un día tendremos que dar cuenta del uso </a:t>
            </a: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que le dimos a los talentos. </a:t>
            </a:r>
            <a:endParaRPr kumimoji="0" lang="es-CO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876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383281" y="248195"/>
            <a:ext cx="5212080" cy="429768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600" b="1" dirty="0" smtClean="0"/>
              <a:t>6). </a:t>
            </a:r>
            <a:r>
              <a:rPr lang="es-CO" sz="3200" b="1" u="sng" dirty="0"/>
              <a:t>Y</a:t>
            </a:r>
            <a:r>
              <a:rPr lang="es-CO" sz="3200" b="1" u="sng" dirty="0" smtClean="0"/>
              <a:t> </a:t>
            </a:r>
            <a:r>
              <a:rPr lang="es-CO" sz="3200" b="1" u="sng" dirty="0"/>
              <a:t>la de las ovejas y los </a:t>
            </a:r>
            <a:r>
              <a:rPr lang="es-CO" sz="3200" b="1" u="sng" dirty="0" smtClean="0"/>
              <a:t>cabritos: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(Mat.24:31-42). </a:t>
            </a:r>
          </a:p>
          <a:p>
            <a:pPr marL="0" indent="0" algn="ctr">
              <a:buNone/>
            </a:pPr>
            <a:r>
              <a:rPr lang="es-CO" dirty="0"/>
              <a:t>Y enviará sus ángeles con trompeta y gran voz; y juntarán sus escogidos de los cuatro vientos, de un cabo del cielo hasta el otro</a:t>
            </a:r>
            <a:r>
              <a:rPr lang="es-CO" dirty="0" smtClean="0"/>
              <a:t>. </a:t>
            </a:r>
            <a:r>
              <a:rPr lang="es-CO" dirty="0"/>
              <a:t>Del árbol de la higuera aprended la comparación: Cuando ya su rama se enternece, y las hojas brotan, sabéis que el verano [está] cerca.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36023" y="5010333"/>
            <a:ext cx="10437223" cy="18158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Así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también vosotros, cuando viereis todas estas cosas, sabed que está cercano, a las puertas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cierto os digo, que no pasará esta edad, que todas estas cosas no acontezcan</a:t>
            </a:r>
            <a:r>
              <a:rPr kumimoji="0" lang="es-CO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es-CO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cielo y la tierra pasarán, pero mis palabras no pasarán.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5990" y="1576866"/>
            <a:ext cx="3466010" cy="296900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576866"/>
            <a:ext cx="3239589" cy="296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8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90945" y="352697"/>
            <a:ext cx="11568546" cy="6335486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del día y hora nadie sabe, ni aun los ángeles de los cielos, sino mi Padre solo. </a:t>
            </a:r>
          </a:p>
          <a:p>
            <a:pPr marL="0" indent="0" algn="ctr">
              <a:buNone/>
            </a:pPr>
            <a:r>
              <a:rPr lang="es-CO" dirty="0" smtClean="0"/>
              <a:t>Mas </a:t>
            </a:r>
            <a:r>
              <a:rPr lang="es-CO" dirty="0"/>
              <a:t>como los días de Noé, así será la venida del Hijo del hombre.  </a:t>
            </a:r>
            <a:r>
              <a:rPr lang="es-CO" dirty="0" smtClean="0"/>
              <a:t> </a:t>
            </a:r>
            <a:r>
              <a:rPr lang="es-CO" dirty="0"/>
              <a:t>Porque como eran en los días antes del diluvio, </a:t>
            </a:r>
            <a:r>
              <a:rPr lang="es-CO" dirty="0" smtClean="0"/>
              <a:t>estaban </a:t>
            </a:r>
            <a:r>
              <a:rPr lang="es-CO" dirty="0"/>
              <a:t>comiendo y bebiendo, tomando mujeres </a:t>
            </a:r>
            <a:r>
              <a:rPr lang="es-CO" dirty="0" smtClean="0"/>
              <a:t>los maridos </a:t>
            </a:r>
            <a:r>
              <a:rPr lang="es-CO" dirty="0"/>
              <a:t>y dándolas </a:t>
            </a:r>
            <a:r>
              <a:rPr lang="es-CO" dirty="0" smtClean="0"/>
              <a:t>los padres, </a:t>
            </a:r>
            <a:r>
              <a:rPr lang="es-CO" dirty="0"/>
              <a:t>hasta el día que Noé entró en el arca, </a:t>
            </a:r>
            <a:r>
              <a:rPr lang="es-CO" dirty="0" smtClean="0"/>
              <a:t> </a:t>
            </a:r>
            <a:r>
              <a:rPr lang="es-CO" dirty="0"/>
              <a:t>y no conocieron hasta que vino el diluvio y tomó a todos, así será también la venida del Hijo del hombre.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40 </a:t>
            </a:r>
            <a:r>
              <a:rPr lang="es-CO" dirty="0"/>
              <a:t>Entonces estarán dos en el campo; </a:t>
            </a:r>
            <a:r>
              <a:rPr lang="es-CO" dirty="0" smtClean="0"/>
              <a:t>el </a:t>
            </a:r>
            <a:r>
              <a:rPr lang="es-CO" dirty="0"/>
              <a:t>uno será tomado, y </a:t>
            </a:r>
            <a:r>
              <a:rPr lang="es-CO" dirty="0" smtClean="0"/>
              <a:t>el </a:t>
            </a:r>
            <a:r>
              <a:rPr lang="es-CO" dirty="0"/>
              <a:t>otro será dejado. 41 Dos </a:t>
            </a:r>
            <a:r>
              <a:rPr lang="es-CO" dirty="0" smtClean="0"/>
              <a:t>mujeres estarán </a:t>
            </a:r>
            <a:r>
              <a:rPr lang="es-CO" dirty="0"/>
              <a:t>moliendo a un molinillo; la una será tomada, y la otra será dejada. 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Velad </a:t>
            </a:r>
            <a:r>
              <a:rPr lang="es-CO" b="1" dirty="0"/>
              <a:t>pues, porque no sabéis a qué hora ha de venir vuestro Señor</a:t>
            </a:r>
            <a:r>
              <a:rPr lang="es-CO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6514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s-CO" dirty="0" smtClean="0"/>
              <a:t>¿Tu quieres estar en el reino de los cielos?</a:t>
            </a:r>
            <a:br>
              <a:rPr lang="es-CO" dirty="0" smtClean="0"/>
            </a:br>
            <a:r>
              <a:rPr lang="es-CO" dirty="0" smtClean="0"/>
              <a:t>Indudablemente que si, verdad?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5185953"/>
            <a:ext cx="10515600" cy="1384664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b="1" i="1" dirty="0" smtClean="0"/>
              <a:t>Recuerda, si tu vida no concuerda con la voluntad de Dios, eres un “cabrito” , no “oveja”</a:t>
            </a:r>
            <a:endParaRPr lang="es-CO" sz="4000" b="1" i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1029" y="2012427"/>
            <a:ext cx="5551714" cy="285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7136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0837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s-CO" sz="3200" i="1" dirty="0" smtClean="0"/>
              <a:t>Cuando Cristo regrese, quieras o no quieras, tendrás que comparecer ante Él. </a:t>
            </a:r>
            <a:br>
              <a:rPr lang="es-CO" sz="3200" i="1" dirty="0" smtClean="0"/>
            </a:br>
            <a:r>
              <a:rPr lang="es-CO" sz="3200" b="1" dirty="0" smtClean="0"/>
              <a:t>Por ende, Él te invita para que arregles tus cuentas con él hoy. </a:t>
            </a:r>
            <a:endParaRPr lang="es-CO" sz="32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10395857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55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6000" b="1" i="1" dirty="0" smtClean="0"/>
              <a:t>Conclusión.</a:t>
            </a:r>
            <a:endParaRPr lang="es-CO" sz="6000" b="1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05804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 smtClean="0"/>
              <a:t>El mensaje que encontramos aquí es que los </a:t>
            </a:r>
            <a:r>
              <a:rPr lang="es-CO" sz="3600" dirty="0"/>
              <a:t>cristianos no deben aguardar el retorno de su Señor sin hacer nada.  </a:t>
            </a: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/>
              <a:t>Mientras </a:t>
            </a:r>
            <a:r>
              <a:rPr lang="es-CO" sz="3600" dirty="0"/>
              <a:t>esperan y velan, deben ocuparse en obedecer </a:t>
            </a:r>
            <a:r>
              <a:rPr lang="es-CO" sz="3600" dirty="0" smtClean="0"/>
              <a:t>la </a:t>
            </a:r>
            <a:r>
              <a:rPr lang="es-CO" sz="3600" dirty="0"/>
              <a:t>verdad y en trabajar fervorosamente en favor de otros.  </a:t>
            </a:r>
            <a:endParaRPr lang="es-CO" sz="3600" dirty="0" smtClean="0"/>
          </a:p>
          <a:p>
            <a:pPr marL="0" indent="0" algn="ctr">
              <a:buNone/>
            </a:pPr>
            <a:r>
              <a:rPr lang="es-CO" sz="3600" dirty="0" smtClean="0"/>
              <a:t>Tienen </a:t>
            </a:r>
            <a:r>
              <a:rPr lang="es-CO" sz="3600" dirty="0"/>
              <a:t>el privilegio </a:t>
            </a:r>
            <a:r>
              <a:rPr lang="es-CO" sz="3600" dirty="0" smtClean="0"/>
              <a:t>no </a:t>
            </a:r>
            <a:r>
              <a:rPr lang="es-CO" sz="3600" dirty="0"/>
              <a:t>sólo </a:t>
            </a:r>
            <a:r>
              <a:rPr lang="es-CO" sz="3600" dirty="0" smtClean="0"/>
              <a:t>de “esperar </a:t>
            </a:r>
            <a:r>
              <a:rPr lang="es-CO" sz="3600" dirty="0"/>
              <a:t>la venida del día de Dios, sino </a:t>
            </a:r>
            <a:r>
              <a:rPr lang="es-CO" sz="3600" dirty="0" smtClean="0"/>
              <a:t>de apresurarla</a:t>
            </a:r>
            <a:r>
              <a:rPr lang="es-CO" sz="3600" dirty="0"/>
              <a:t>” </a:t>
            </a:r>
            <a:r>
              <a:rPr lang="es-CO" sz="3600" dirty="0">
                <a:solidFill>
                  <a:srgbClr val="FF0000"/>
                </a:solidFill>
              </a:rPr>
              <a:t>(DTG 587</a:t>
            </a:r>
            <a:r>
              <a:rPr lang="es-CO" sz="3600" dirty="0" smtClean="0">
                <a:solidFill>
                  <a:srgbClr val="FF0000"/>
                </a:solidFill>
              </a:rPr>
              <a:t>).</a:t>
            </a:r>
            <a:endParaRPr lang="es-CO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00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7091" y="326571"/>
            <a:ext cx="11568545" cy="6204857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L</a:t>
            </a:r>
            <a:r>
              <a:rPr lang="es-CO" dirty="0" smtClean="0"/>
              <a:t>a </a:t>
            </a:r>
            <a:r>
              <a:rPr lang="es-CO" dirty="0"/>
              <a:t>venida de </a:t>
            </a:r>
            <a:r>
              <a:rPr lang="es-CO" dirty="0" smtClean="0"/>
              <a:t>Cristo </a:t>
            </a:r>
            <a:r>
              <a:rPr lang="es-CO" dirty="0"/>
              <a:t>se </a:t>
            </a:r>
            <a:r>
              <a:rPr lang="es-CO" dirty="0" smtClean="0"/>
              <a:t>producirá á </a:t>
            </a:r>
            <a:r>
              <a:rPr lang="es-CO" dirty="0"/>
              <a:t>la media noche, cuando todos </a:t>
            </a:r>
            <a:r>
              <a:rPr lang="es-CO" dirty="0" smtClean="0"/>
              <a:t>duermen, pero los que se hayan preparado, no serán tomados por sorpresa. </a:t>
            </a:r>
          </a:p>
          <a:p>
            <a:pPr marL="0" indent="0" algn="ctr">
              <a:buNone/>
            </a:pPr>
            <a:r>
              <a:rPr lang="es-CO" dirty="0" smtClean="0"/>
              <a:t>Por eso es necesario que </a:t>
            </a:r>
            <a:r>
              <a:rPr lang="es-CO" dirty="0"/>
              <a:t>todos tengan sus cuentas arregladas antes de la </a:t>
            </a:r>
            <a:r>
              <a:rPr lang="es-CO" dirty="0" smtClean="0"/>
              <a:t>puesta del sol, todas </a:t>
            </a:r>
            <a:r>
              <a:rPr lang="es-CO" dirty="0"/>
              <a:t>sus obras deben ser rectas ,todos sus </a:t>
            </a:r>
            <a:r>
              <a:rPr lang="es-CO" dirty="0" smtClean="0"/>
              <a:t>tratos </a:t>
            </a:r>
            <a:r>
              <a:rPr lang="es-CO" dirty="0"/>
              <a:t>justos entre ellos y </a:t>
            </a:r>
            <a:r>
              <a:rPr lang="es-CO" dirty="0" smtClean="0"/>
              <a:t>con Dios.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TODA DESHONESTIDAD, TODA COSTUMBRE PECAMINOSA DEBE SER PUESTA DE LADO, EL ACEITE DE LA GRACÍA DEBE ESTAR EN LAS VASIJAS, CON NUESTRAS LÁMPARAS ENCENDIDAS. </a:t>
            </a:r>
          </a:p>
          <a:p>
            <a:pPr marL="0" indent="0" algn="ctr">
              <a:buNone/>
            </a:pPr>
            <a:r>
              <a:rPr lang="es-CO" dirty="0" smtClean="0"/>
              <a:t>Es decir nosotros mismos somos la vasija, y la lámpara, que debe estar encendida alumbrando constantemente el camino de este mundo de tinieblas espirituales no solamente para que nosotros mismos veamos el camino sino para que otros  </a:t>
            </a:r>
          </a:p>
          <a:p>
            <a:pPr marL="0" indent="0" algn="ctr">
              <a:buNone/>
            </a:pPr>
            <a:r>
              <a:rPr lang="es-CO" dirty="0" smtClean="0"/>
              <a:t>Nos puedan seguir.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7354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7091" y="498764"/>
            <a:ext cx="11610109" cy="594360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/>
              <a:t>TRISTE CIERTAMENTE SERÁ LA CONDICIÓN DEL ALMA QUÉ HAYA TENIDO APARIENCIA DE PIEDAD PERO QUE HAYA NEGADO LA EFICACIA DE ELLA ; QUE HAYA LLAMADO A CRÍSTO :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"</a:t>
            </a:r>
            <a:r>
              <a:rPr lang="es-CO" b="1" dirty="0"/>
              <a:t>SEÑOR, SEÑOR ", Y SIN EMBARGO NO TENGA NI SU IMAGEN NI SU INSCRIPCIÓN.</a:t>
            </a:r>
          </a:p>
          <a:p>
            <a:endParaRPr lang="es-CO" b="1" dirty="0"/>
          </a:p>
          <a:p>
            <a:pPr marL="0" indent="0" algn="ctr">
              <a:buNone/>
            </a:pPr>
            <a:r>
              <a:rPr lang="es-CO" b="1" dirty="0" smtClean="0"/>
              <a:t>POR ENDE, DÍOS </a:t>
            </a:r>
            <a:r>
              <a:rPr lang="es-CO" b="1" dirty="0"/>
              <a:t>EN SU GRACIA NOS CONCEDE </a:t>
            </a:r>
            <a:r>
              <a:rPr lang="es-CO" dirty="0" smtClean="0"/>
              <a:t>HOY UN TIEMPO </a:t>
            </a:r>
            <a:r>
              <a:rPr lang="es-CO" dirty="0"/>
              <a:t>DE PRUEBA</a:t>
            </a:r>
            <a:r>
              <a:rPr lang="es-CO" dirty="0" smtClean="0"/>
              <a:t>, Y NOS </a:t>
            </a:r>
            <a:r>
              <a:rPr lang="es-CO" dirty="0"/>
              <a:t>EXTIENDE LA INVITACIÓN : </a:t>
            </a:r>
          </a:p>
          <a:p>
            <a:pPr marL="0" indent="0" algn="ctr">
              <a:buNone/>
            </a:pPr>
            <a:r>
              <a:rPr lang="es-CO" dirty="0" smtClean="0"/>
              <a:t>"BUSCAD A JEHOVÁ MIENTRAS PUEDE SER HALLADO, LLAMADLE EN TANTO QUE ESTÁ CERCANO"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 ISAIAS 55 :6 ) </a:t>
            </a:r>
          </a:p>
          <a:p>
            <a:pPr marL="0" indent="0" algn="ctr">
              <a:buNone/>
            </a:pPr>
            <a:endParaRPr lang="es-CO" sz="3200" b="1" dirty="0" smtClean="0"/>
          </a:p>
          <a:p>
            <a:pPr marL="0" indent="0" algn="ctr">
              <a:buNone/>
            </a:pPr>
            <a:r>
              <a:rPr lang="es-CO" sz="3200" b="1" dirty="0" smtClean="0"/>
              <a:t>BENDICIONES </a:t>
            </a:r>
            <a:r>
              <a:rPr lang="es-CO" sz="3200" b="1" dirty="0" smtClean="0"/>
              <a:t>PARA TODOS. </a:t>
            </a:r>
            <a:endParaRPr lang="es-CO" sz="3200" b="1" dirty="0" smtClean="0"/>
          </a:p>
          <a:p>
            <a:pPr marL="0" indent="0" algn="ctr">
              <a:buNone/>
            </a:pPr>
            <a:r>
              <a:rPr lang="es-CO" sz="3200" b="1" dirty="0" smtClean="0"/>
              <a:t>Y RECUERDA QUE CRISTO REGRESA PRONTO. </a:t>
            </a:r>
          </a:p>
          <a:p>
            <a:pPr marL="0" indent="0" algn="ctr">
              <a:buNone/>
            </a:pPr>
            <a:r>
              <a:rPr lang="es-CO" sz="3200" b="1" dirty="0" smtClean="0"/>
              <a:t>PREPARENSE.          </a:t>
            </a:r>
            <a:endParaRPr lang="es-CO" sz="3200" b="1" dirty="0"/>
          </a:p>
        </p:txBody>
      </p:sp>
    </p:spTree>
    <p:extLst>
      <p:ext uri="{BB962C8B-B14F-4D97-AF65-F5344CB8AC3E}">
        <p14:creationId xmlns:p14="http://schemas.microsoft.com/office/powerpoint/2010/main" val="31203365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2077</Words>
  <Application>Microsoft Office PowerPoint</Application>
  <PresentationFormat>Panorámica</PresentationFormat>
  <Paragraphs>75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Tema de Office</vt:lpstr>
      <vt:lpstr>1_Tema de Office</vt:lpstr>
      <vt:lpstr>SERÁ EL DÍA MÁS TERRIBLE Y ESPANTOSO PARA LOS QUE NO SE PREPARARON. LOS QUE DESOYERON LA VOZ DE DIOS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¿Quién dio la voz de alema:  He aquí, el esposo viene; salid a recibirle?</vt:lpstr>
      <vt:lpstr>Presentación de PowerPoint</vt:lpstr>
      <vt:lpstr>Presentación de PowerPoint</vt:lpstr>
      <vt:lpstr>Esta parábola nos enseña que como siervos de Dios, tenemos que trabajar activamente, preparándonos y preparando a otros para el regreso de Cristo.</vt:lpstr>
      <vt:lpstr>Presentación de PowerPoint</vt:lpstr>
      <vt:lpstr>Presentación de PowerPoint</vt:lpstr>
      <vt:lpstr>¿Tu quieres estar en el reino de los cielos? Indudablemente que si, verdad?</vt:lpstr>
      <vt:lpstr>Cuando Cristo regrese, quieras o no quieras, tendrás que comparecer ante Él.  Por ende, Él te invita para que arregles tus cuentas con él hoy. </vt:lpstr>
      <vt:lpstr>Conclusión.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SERÁ EL DÍA MÁS TERRIBLE Y ESPANTOSO PARA LOS QUE NO SE PREPARARON. LOS QUE DESOYERON LA VOZ DE DIOS</dc:title>
  <dc:creator>Usuario de Windows</dc:creator>
  <cp:lastModifiedBy>Usuario de Windows</cp:lastModifiedBy>
  <cp:revision>11</cp:revision>
  <dcterms:created xsi:type="dcterms:W3CDTF">2018-05-20T04:49:56Z</dcterms:created>
  <dcterms:modified xsi:type="dcterms:W3CDTF">2018-06-30T12:51:33Z</dcterms:modified>
</cp:coreProperties>
</file>